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76" r:id="rId3"/>
    <p:sldId id="283" r:id="rId4"/>
    <p:sldId id="260" r:id="rId5"/>
    <p:sldId id="262" r:id="rId6"/>
    <p:sldId id="267" r:id="rId7"/>
    <p:sldId id="281" r:id="rId8"/>
    <p:sldId id="277" r:id="rId9"/>
    <p:sldId id="264" r:id="rId10"/>
    <p:sldId id="265" r:id="rId11"/>
    <p:sldId id="266" r:id="rId12"/>
    <p:sldId id="282" r:id="rId13"/>
    <p:sldId id="284" r:id="rId14"/>
    <p:sldId id="285" r:id="rId15"/>
    <p:sldId id="286" r:id="rId16"/>
    <p:sldId id="278" r:id="rId17"/>
    <p:sldId id="280" r:id="rId18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9" autoAdjust="0"/>
    <p:restoredTop sz="94660"/>
  </p:normalViewPr>
  <p:slideViewPr>
    <p:cSldViewPr snapToGrid="0">
      <p:cViewPr varScale="1">
        <p:scale>
          <a:sx n="51" d="100"/>
          <a:sy n="51" d="100"/>
        </p:scale>
        <p:origin x="7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9F79D-4184-43AF-940C-293C1D792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B72202-6029-4BE0-8710-681F13B6C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757B0-3A33-49AB-9859-77768A23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664A4-ECF9-4956-B68E-78103674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70452-1681-4C55-B80D-A9525E7B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9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37BA0-5971-421D-87A5-94FF3343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6E07A-4F82-431D-B01A-C83B41136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3ED24-C186-4815-85E9-5CAE9B30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205B9-2C54-4D18-9E7E-8FB83126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F8125-1735-488C-9CBE-CD15E523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2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954040-33C3-4EF8-9DA0-C549E6B06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7D4DD8-35F5-4FCE-BB84-DD5636A89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005F0-0E56-47B7-85AE-D185876D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6A54C-13B2-40D8-9AD4-9791F7FF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E8636-3651-4831-A551-5ABE6795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9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19B54-6AF9-4647-AEA2-632F0B5F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58ED8-4467-4AA3-ACD6-864EA61C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D4322-4534-49FC-9589-A0C82B81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51249-0457-4AB7-B2B1-CD3EF47B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BD766-71A0-45C3-B53D-4B86F108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9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3E212-66EE-47B5-8BC6-87C01714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A1A71-1DD4-416C-9102-41056240B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5BC7C-9872-4671-BE1A-DD40EB57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04843-CCE5-4237-86C6-BE42DDBA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DE40D-8C9B-4ADE-921B-9FAC926D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7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68E09-4A3A-4123-BEF0-1450E12D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F784A-877F-4B4D-9095-2A6297FE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9A8651-6F44-4EFD-B75E-AB3C22B9C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92E85-DC95-4168-A269-AC6EF69BE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2E168-E8E5-4C69-B76E-D5D33C89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17E3C7-6B4B-4C19-889B-F2E96D40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6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14DB7-6DE6-43E4-95FE-ABCEE1E6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7B132-2146-4776-8D38-6EA571F4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39BD60-E8A0-4659-B402-A7AED179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0D3CE5-9E74-494A-A2F1-8756E3309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BBB42-C7D7-4238-AF35-E6663122B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9C505B-473D-4A8C-8E7A-3C606729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AEE988-840F-4BD9-B558-1BF511F0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BA2278-4EA2-4729-AC2A-2E8C3290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1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E3852-9EA1-4727-B208-1F8649FC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43B46-2915-45F5-B041-D55D108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03C288-4577-4054-B0CD-BCE838EE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DFBA1E-299D-4E38-B705-2809B505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3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DEB75E-E9BC-4229-8AF0-DEE7B931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3A8055-97B7-46A4-9D70-D7C921FD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C4438-A391-4872-8768-E6C2C0A0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2B163-5F51-4B27-B553-208EBA95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986FB-B50A-4951-AFC5-4CB72E73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31857E-7987-48C8-AE05-79F533B94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00DFF5-6F08-477C-B750-B4EE6B72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C954BE-9C7E-430E-9638-1DE4A775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F32D42-FC42-4AA3-B1EA-2550CF88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8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ED748-A8A8-4ED8-AB3D-582EA9B5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7596C-09C5-4D62-A507-C46A997D8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59945D-0F6F-47B3-BD3E-B201DBB16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43480-EBF5-4BBC-9F0A-1808047A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37D31-2583-43E9-BAF5-35F54B53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7CE05-34C0-4A1C-8BB6-8A91777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8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BC296F-FC8E-4DCE-8021-EB73C118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6A4D05-BC77-4A1A-A140-7B626C98F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35E1E-2D92-42BF-904D-1AE6019EA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F3DDB-9602-4992-A307-25F044DDF87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B4EDF7-B691-436F-93A9-A271F2A12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9B6E4-46ED-455A-B41A-553282359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C9A8B-429E-45C8-9A3E-A95FB2392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6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svg"/><Relationship Id="rId7" Type="http://schemas.openxmlformats.org/officeDocument/2006/relationships/image" Target="../media/image41.PNG"/><Relationship Id="rId12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svg"/><Relationship Id="rId7" Type="http://schemas.openxmlformats.org/officeDocument/2006/relationships/image" Target="../media/image4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svg"/><Relationship Id="rId7" Type="http://schemas.openxmlformats.org/officeDocument/2006/relationships/image" Target="../media/image3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26.sv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42000" y="0"/>
            <a:ext cx="3060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132000" y="0"/>
            <a:ext cx="3060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87000" y="0"/>
            <a:ext cx="3060000" cy="689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2822F5-7C75-463E-BCED-B806AA867382}"/>
              </a:ext>
            </a:extLst>
          </p:cNvPr>
          <p:cNvSpPr/>
          <p:nvPr/>
        </p:nvSpPr>
        <p:spPr>
          <a:xfrm>
            <a:off x="0" y="0"/>
            <a:ext cx="12192000" cy="68961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37D56-039E-4CFF-AF24-AA4A0BEE4F06}"/>
              </a:ext>
            </a:extLst>
          </p:cNvPr>
          <p:cNvCxnSpPr/>
          <p:nvPr/>
        </p:nvCxnSpPr>
        <p:spPr>
          <a:xfrm>
            <a:off x="1735783" y="1383698"/>
            <a:ext cx="0" cy="63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AE011A-AFF1-4AF4-ABC6-3C624601EE3B}"/>
              </a:ext>
            </a:extLst>
          </p:cNvPr>
          <p:cNvCxnSpPr>
            <a:cxnSpLocks/>
          </p:cNvCxnSpPr>
          <p:nvPr/>
        </p:nvCxnSpPr>
        <p:spPr>
          <a:xfrm rot="16200000">
            <a:off x="2038083" y="1078898"/>
            <a:ext cx="0" cy="63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A720FB-38DB-47B5-A5DB-CC2AA0EF809D}"/>
              </a:ext>
            </a:extLst>
          </p:cNvPr>
          <p:cNvSpPr txBox="1"/>
          <p:nvPr/>
        </p:nvSpPr>
        <p:spPr>
          <a:xfrm>
            <a:off x="1837431" y="1954893"/>
            <a:ext cx="8896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 </a:t>
            </a:r>
            <a:endParaRPr lang="ko-KR" altLang="en-US" sz="6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6F9B0C0-B910-4AD9-AB7A-DAA836DDB102}"/>
              </a:ext>
            </a:extLst>
          </p:cNvPr>
          <p:cNvCxnSpPr/>
          <p:nvPr/>
        </p:nvCxnSpPr>
        <p:spPr>
          <a:xfrm>
            <a:off x="10338500" y="3245957"/>
            <a:ext cx="0" cy="63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D220D59-BC90-47E0-8F61-95324D78D77E}"/>
              </a:ext>
            </a:extLst>
          </p:cNvPr>
          <p:cNvCxnSpPr>
            <a:cxnSpLocks/>
          </p:cNvCxnSpPr>
          <p:nvPr/>
        </p:nvCxnSpPr>
        <p:spPr>
          <a:xfrm rot="16200000">
            <a:off x="10016686" y="3546443"/>
            <a:ext cx="0" cy="63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017EC7-4589-41D9-B4CD-97431007E008}"/>
              </a:ext>
            </a:extLst>
          </p:cNvPr>
          <p:cNvSpPr txBox="1"/>
          <p:nvPr/>
        </p:nvSpPr>
        <p:spPr>
          <a:xfrm>
            <a:off x="3968872" y="3667633"/>
            <a:ext cx="589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박예찬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이인용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황효진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조지윤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이다은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제갈우석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AB4E0-6F0B-49D1-B26E-E18C4360822E}"/>
              </a:ext>
            </a:extLst>
          </p:cNvPr>
          <p:cNvSpPr txBox="1"/>
          <p:nvPr/>
        </p:nvSpPr>
        <p:spPr>
          <a:xfrm>
            <a:off x="-782098" y="1085498"/>
            <a:ext cx="10307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eam</a:t>
            </a:r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B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106BB-F0D2-4A8B-8DBF-E95280CB8C72}"/>
              </a:ext>
            </a:extLst>
          </p:cNvPr>
          <p:cNvSpPr txBox="1"/>
          <p:nvPr/>
        </p:nvSpPr>
        <p:spPr>
          <a:xfrm>
            <a:off x="2387228" y="2332928"/>
            <a:ext cx="1536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tudent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95A9E1-5776-4524-B4A3-532A506C6B73}"/>
              </a:ext>
            </a:extLst>
          </p:cNvPr>
          <p:cNvSpPr txBox="1"/>
          <p:nvPr/>
        </p:nvSpPr>
        <p:spPr>
          <a:xfrm>
            <a:off x="3601197" y="1954892"/>
            <a:ext cx="8896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endParaRPr lang="ko-KR" altLang="en-US" sz="65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B1940-4B88-4CA1-9DE9-3680071A9816}"/>
              </a:ext>
            </a:extLst>
          </p:cNvPr>
          <p:cNvSpPr txBox="1"/>
          <p:nvPr/>
        </p:nvSpPr>
        <p:spPr>
          <a:xfrm>
            <a:off x="4168963" y="2337043"/>
            <a:ext cx="1536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eacher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2FCC22-0E12-4723-9CC9-4093657BFD71}"/>
              </a:ext>
            </a:extLst>
          </p:cNvPr>
          <p:cNvSpPr txBox="1"/>
          <p:nvPr/>
        </p:nvSpPr>
        <p:spPr>
          <a:xfrm>
            <a:off x="5613720" y="1947213"/>
            <a:ext cx="8896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endParaRPr lang="ko-KR" altLang="en-US" sz="6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6CBC87-3436-42EF-B0BB-CEF73ACA2923}"/>
              </a:ext>
            </a:extLst>
          </p:cNvPr>
          <p:cNvSpPr txBox="1"/>
          <p:nvPr/>
        </p:nvSpPr>
        <p:spPr>
          <a:xfrm>
            <a:off x="6254376" y="2335838"/>
            <a:ext cx="3962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anagement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system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84ECFF-8E55-426A-A1A5-FFE98F011AB3}"/>
              </a:ext>
            </a:extLst>
          </p:cNvPr>
          <p:cNvSpPr txBox="1"/>
          <p:nvPr/>
        </p:nvSpPr>
        <p:spPr>
          <a:xfrm>
            <a:off x="1694636" y="3017829"/>
            <a:ext cx="3276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Based</a:t>
            </a: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 </a:t>
            </a:r>
            <a:r>
              <a:rPr lang="en-US" altLang="ko-KR" sz="30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LMS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02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DF4FC0B-B61B-4BCB-BC4B-2C0D139974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6" t="38471" r="42010" b="14097"/>
          <a:stretch/>
        </p:blipFill>
        <p:spPr>
          <a:xfrm>
            <a:off x="4082616" y="1999738"/>
            <a:ext cx="1660020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9821D11-7E19-4FF9-82C1-ECB17E738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6" t="37635" r="40258" b="13255"/>
          <a:stretch/>
        </p:blipFill>
        <p:spPr>
          <a:xfrm>
            <a:off x="6164060" y="1999738"/>
            <a:ext cx="1750980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그림 7" descr="게임, 여자, 테이블, 쥐고있는이(가) 표시된 사진&#10;&#10;자동 생성된 설명">
            <a:extLst>
              <a:ext uri="{FF2B5EF4-FFF2-40B4-BE49-F238E27FC236}">
                <a16:creationId xmlns:a16="http://schemas.microsoft.com/office/drawing/2014/main" id="{7B1D9318-F119-48BD-8C1B-01301F4C6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r="9684" b="12327"/>
          <a:stretch/>
        </p:blipFill>
        <p:spPr>
          <a:xfrm>
            <a:off x="1684846" y="4531557"/>
            <a:ext cx="1876557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1" name="그림 10" descr="게임, 테이블, 쥐고있는, 서있는이(가) 표시된 사진&#10;&#10;자동 생성된 설명">
            <a:extLst>
              <a:ext uri="{FF2B5EF4-FFF2-40B4-BE49-F238E27FC236}">
                <a16:creationId xmlns:a16="http://schemas.microsoft.com/office/drawing/2014/main" id="{2F1DE978-299B-42C2-83F0-1F8D062FFD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1376" r="12749" b="9325"/>
          <a:stretch/>
        </p:blipFill>
        <p:spPr>
          <a:xfrm>
            <a:off x="4107933" y="4575562"/>
            <a:ext cx="1675440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4" name="그림 13" descr="게임, 쥐고있는, 여자, 서있는이(가) 표시된 사진&#10;&#10;자동 생성된 설명">
            <a:extLst>
              <a:ext uri="{FF2B5EF4-FFF2-40B4-BE49-F238E27FC236}">
                <a16:creationId xmlns:a16="http://schemas.microsoft.com/office/drawing/2014/main" id="{1E51567B-2226-42BD-8576-ADAE8903A0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6" r="18340"/>
          <a:stretch/>
        </p:blipFill>
        <p:spPr>
          <a:xfrm>
            <a:off x="6157943" y="4575562"/>
            <a:ext cx="1750979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97A1983C-82A0-4696-84B4-DF89CBA980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9" t="39807" r="40508" b="15848"/>
          <a:stretch/>
        </p:blipFill>
        <p:spPr>
          <a:xfrm>
            <a:off x="1704610" y="1999738"/>
            <a:ext cx="1795740" cy="21600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A5D7BC-FEE8-4F4C-9638-E53D9F1559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10642" r="63022" b="81374"/>
          <a:stretch/>
        </p:blipFill>
        <p:spPr>
          <a:xfrm>
            <a:off x="1674347" y="559223"/>
            <a:ext cx="6240693" cy="106869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1" name="그래픽 30" descr="서적">
            <a:extLst>
              <a:ext uri="{FF2B5EF4-FFF2-40B4-BE49-F238E27FC236}">
                <a16:creationId xmlns:a16="http://schemas.microsoft.com/office/drawing/2014/main" id="{D63536D0-7A01-46C8-8337-EBE36EA8F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E1B972-D943-4B80-B41E-E68E9F69B0C3}"/>
              </a:ext>
            </a:extLst>
          </p:cNvPr>
          <p:cNvSpPr txBox="1"/>
          <p:nvPr/>
        </p:nvSpPr>
        <p:spPr>
          <a:xfrm>
            <a:off x="9485054" y="796563"/>
            <a:ext cx="2178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D5728-1E87-48C2-9E19-69A43D80886C}"/>
              </a:ext>
            </a:extLst>
          </p:cNvPr>
          <p:cNvSpPr txBox="1"/>
          <p:nvPr/>
        </p:nvSpPr>
        <p:spPr>
          <a:xfrm>
            <a:off x="9172029" y="5147731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Multicampus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Learning Cloud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A39452-DE4C-498D-9E21-E7D639B947A6}"/>
              </a:ext>
            </a:extLst>
          </p:cNvPr>
          <p:cNvSpPr txBox="1"/>
          <p:nvPr/>
        </p:nvSpPr>
        <p:spPr>
          <a:xfrm flipH="1">
            <a:off x="57264" y="106230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6E742-8660-4F60-9896-B8F4BB6BF39D}"/>
              </a:ext>
            </a:extLst>
          </p:cNvPr>
          <p:cNvSpPr txBox="1"/>
          <p:nvPr/>
        </p:nvSpPr>
        <p:spPr>
          <a:xfrm flipH="1">
            <a:off x="97455" y="5519056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51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104B09-30AF-4B81-A58D-27A608892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45" y="2408010"/>
            <a:ext cx="5791980" cy="3074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1B1442-C7F6-4583-A298-7E164E55E0E8}"/>
              </a:ext>
            </a:extLst>
          </p:cNvPr>
          <p:cNvSpPr txBox="1"/>
          <p:nvPr/>
        </p:nvSpPr>
        <p:spPr>
          <a:xfrm>
            <a:off x="2900078" y="416861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EAA2B3-9785-401A-90D1-24DD80AB8110}"/>
              </a:ext>
            </a:extLst>
          </p:cNvPr>
          <p:cNvSpPr/>
          <p:nvPr/>
        </p:nvSpPr>
        <p:spPr>
          <a:xfrm>
            <a:off x="4781550" y="3131303"/>
            <a:ext cx="1295400" cy="33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FA66D8-B4D3-4C39-A8A3-3376B6A19C8F}"/>
              </a:ext>
            </a:extLst>
          </p:cNvPr>
          <p:cNvCxnSpPr>
            <a:cxnSpLocks/>
          </p:cNvCxnSpPr>
          <p:nvPr/>
        </p:nvCxnSpPr>
        <p:spPr>
          <a:xfrm flipH="1" flipV="1">
            <a:off x="6077820" y="3440776"/>
            <a:ext cx="948202" cy="5613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EE7F60-8413-4DB9-9009-D72E882E244D}"/>
              </a:ext>
            </a:extLst>
          </p:cNvPr>
          <p:cNvCxnSpPr>
            <a:cxnSpLocks/>
          </p:cNvCxnSpPr>
          <p:nvPr/>
        </p:nvCxnSpPr>
        <p:spPr>
          <a:xfrm flipV="1">
            <a:off x="4062667" y="3444034"/>
            <a:ext cx="745550" cy="581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AC01C171-0A95-44D1-965F-28BABE03B7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3" t="22628" r="22560" b="63393"/>
          <a:stretch/>
        </p:blipFill>
        <p:spPr>
          <a:xfrm>
            <a:off x="4062667" y="4025941"/>
            <a:ext cx="2962487" cy="8749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88111-7BFB-4975-9597-D6EF266A9F55}"/>
              </a:ext>
            </a:extLst>
          </p:cNvPr>
          <p:cNvSpPr/>
          <p:nvPr/>
        </p:nvSpPr>
        <p:spPr>
          <a:xfrm>
            <a:off x="2247899" y="2408010"/>
            <a:ext cx="697627" cy="33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서적">
            <a:extLst>
              <a:ext uri="{FF2B5EF4-FFF2-40B4-BE49-F238E27FC236}">
                <a16:creationId xmlns:a16="http://schemas.microsoft.com/office/drawing/2014/main" id="{DF859932-F392-4EE0-BAF8-265672FD9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417346-ECF9-4D57-85A5-99D3CE7415A4}"/>
              </a:ext>
            </a:extLst>
          </p:cNvPr>
          <p:cNvSpPr txBox="1"/>
          <p:nvPr/>
        </p:nvSpPr>
        <p:spPr>
          <a:xfrm>
            <a:off x="9485054" y="796563"/>
            <a:ext cx="2178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91331-E6AC-4BE0-BAA5-F01A58BDAA39}"/>
              </a:ext>
            </a:extLst>
          </p:cNvPr>
          <p:cNvSpPr txBox="1"/>
          <p:nvPr/>
        </p:nvSpPr>
        <p:spPr>
          <a:xfrm>
            <a:off x="9172029" y="5147731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Multicampus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Learning Cloud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F01A78-F294-4FBB-99A8-1547AD899ABF}"/>
              </a:ext>
            </a:extLst>
          </p:cNvPr>
          <p:cNvSpPr txBox="1"/>
          <p:nvPr/>
        </p:nvSpPr>
        <p:spPr>
          <a:xfrm flipH="1">
            <a:off x="57264" y="106230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52DA9C-2C67-4BBA-A090-3F2CE8D34E68}"/>
              </a:ext>
            </a:extLst>
          </p:cNvPr>
          <p:cNvSpPr/>
          <p:nvPr/>
        </p:nvSpPr>
        <p:spPr>
          <a:xfrm>
            <a:off x="2281511" y="3203561"/>
            <a:ext cx="697627" cy="33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60027-46C8-4A76-91D4-A170890FCCFB}"/>
              </a:ext>
            </a:extLst>
          </p:cNvPr>
          <p:cNvSpPr txBox="1"/>
          <p:nvPr/>
        </p:nvSpPr>
        <p:spPr>
          <a:xfrm flipH="1">
            <a:off x="97455" y="5519056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0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0862" y="0"/>
            <a:ext cx="893113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3224310" y="-66365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461333" y="2748226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1098" y="2901327"/>
            <a:ext cx="1297221" cy="12972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417346-ECF9-4D57-85A5-99D3CE7415A4}"/>
              </a:ext>
            </a:extLst>
          </p:cNvPr>
          <p:cNvSpPr txBox="1"/>
          <p:nvPr/>
        </p:nvSpPr>
        <p:spPr>
          <a:xfrm>
            <a:off x="380601" y="882986"/>
            <a:ext cx="25321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Feedback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81764-2511-4D1A-ACBD-35AD228A4AA7}"/>
              </a:ext>
            </a:extLst>
          </p:cNvPr>
          <p:cNvSpPr txBox="1"/>
          <p:nvPr/>
        </p:nvSpPr>
        <p:spPr>
          <a:xfrm flipH="1" flipV="1">
            <a:off x="11391781" y="295981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" name="그래픽 31" descr="사람들과 함께 사이클링 ">
            <a:extLst>
              <a:ext uri="{FF2B5EF4-FFF2-40B4-BE49-F238E27FC236}">
                <a16:creationId xmlns:a16="http://schemas.microsoft.com/office/drawing/2014/main" id="{F4C7EDF7-5B3A-4448-879D-7C4A0FC65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566" y="2710744"/>
            <a:ext cx="1584000" cy="1584000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EA5CFE99-DCF4-4917-AB38-A73A0626F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889" y="3174387"/>
            <a:ext cx="1788685" cy="1788685"/>
          </a:xfrm>
          <a:prstGeom prst="rect">
            <a:avLst/>
          </a:prstGeom>
        </p:spPr>
      </p:pic>
      <p:pic>
        <p:nvPicPr>
          <p:cNvPr id="16" name="그래픽 15" descr="숫 프로필">
            <a:extLst>
              <a:ext uri="{FF2B5EF4-FFF2-40B4-BE49-F238E27FC236}">
                <a16:creationId xmlns:a16="http://schemas.microsoft.com/office/drawing/2014/main" id="{E4162DE4-5030-462E-9191-F538414CB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3835" y="-1257"/>
            <a:ext cx="2358267" cy="2358267"/>
          </a:xfrm>
          <a:prstGeom prst="rect">
            <a:avLst/>
          </a:prstGeom>
        </p:spPr>
      </p:pic>
      <p:pic>
        <p:nvPicPr>
          <p:cNvPr id="34" name="그래픽 33" descr="여성 프로필">
            <a:extLst>
              <a:ext uri="{FF2B5EF4-FFF2-40B4-BE49-F238E27FC236}">
                <a16:creationId xmlns:a16="http://schemas.microsoft.com/office/drawing/2014/main" id="{7B0D1D89-8B67-41C4-B6FD-21675B3BF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8529" y="273060"/>
            <a:ext cx="2081919" cy="20819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ACEE73-6BD7-427F-B82E-CCFCC2055EE3}"/>
              </a:ext>
            </a:extLst>
          </p:cNvPr>
          <p:cNvSpPr txBox="1"/>
          <p:nvPr/>
        </p:nvSpPr>
        <p:spPr>
          <a:xfrm>
            <a:off x="1229644" y="4799063"/>
            <a:ext cx="599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92DE1-9829-4D29-A96B-B2087B9E1E0E}"/>
              </a:ext>
            </a:extLst>
          </p:cNvPr>
          <p:cNvSpPr txBox="1"/>
          <p:nvPr/>
        </p:nvSpPr>
        <p:spPr>
          <a:xfrm>
            <a:off x="6892889" y="4921918"/>
            <a:ext cx="18485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student</a:t>
            </a:r>
            <a:endParaRPr lang="ko-KR" altLang="en-US" sz="3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B5B552-0B19-4EC5-910F-640F792F2C5B}"/>
              </a:ext>
            </a:extLst>
          </p:cNvPr>
          <p:cNvSpPr txBox="1"/>
          <p:nvPr/>
        </p:nvSpPr>
        <p:spPr>
          <a:xfrm>
            <a:off x="4759621" y="2248181"/>
            <a:ext cx="22445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teacher A</a:t>
            </a:r>
            <a:endParaRPr lang="ko-KR" altLang="en-US" sz="3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ED68A8-B645-4D3C-AD3C-63618331ACE7}"/>
              </a:ext>
            </a:extLst>
          </p:cNvPr>
          <p:cNvSpPr txBox="1"/>
          <p:nvPr/>
        </p:nvSpPr>
        <p:spPr>
          <a:xfrm>
            <a:off x="8538529" y="2248181"/>
            <a:ext cx="22445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teacher B</a:t>
            </a:r>
            <a:endParaRPr lang="ko-KR" altLang="en-US" sz="3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CCC250-8B3E-4619-B79D-F1CA05D59A73}"/>
              </a:ext>
            </a:extLst>
          </p:cNvPr>
          <p:cNvCxnSpPr/>
          <p:nvPr/>
        </p:nvCxnSpPr>
        <p:spPr>
          <a:xfrm>
            <a:off x="5780254" y="3166687"/>
            <a:ext cx="1086364" cy="10863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B921F26-8B52-44CC-9975-E941615BF769}"/>
              </a:ext>
            </a:extLst>
          </p:cNvPr>
          <p:cNvCxnSpPr>
            <a:cxnSpLocks/>
          </p:cNvCxnSpPr>
          <p:nvPr/>
        </p:nvCxnSpPr>
        <p:spPr>
          <a:xfrm flipV="1">
            <a:off x="8681574" y="3174388"/>
            <a:ext cx="897914" cy="11557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7AA911F-9C21-4EE2-BF89-CEEB71A4136C}"/>
              </a:ext>
            </a:extLst>
          </p:cNvPr>
          <p:cNvSpPr txBox="1"/>
          <p:nvPr/>
        </p:nvSpPr>
        <p:spPr>
          <a:xfrm>
            <a:off x="4152899" y="4198548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자료 공유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BA05D2-ABD6-427B-9AA4-012D4577B7DD}"/>
              </a:ext>
            </a:extLst>
          </p:cNvPr>
          <p:cNvSpPr txBox="1"/>
          <p:nvPr/>
        </p:nvSpPr>
        <p:spPr>
          <a:xfrm>
            <a:off x="4322186" y="4972799"/>
            <a:ext cx="1848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B28D1-FA5C-42EC-9BEF-E683B9E10063}"/>
              </a:ext>
            </a:extLst>
          </p:cNvPr>
          <p:cNvSpPr txBox="1"/>
          <p:nvPr/>
        </p:nvSpPr>
        <p:spPr>
          <a:xfrm>
            <a:off x="3752773" y="5504107"/>
            <a:ext cx="31401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share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6E2671-7113-433C-A926-A8976C190F00}"/>
              </a:ext>
            </a:extLst>
          </p:cNvPr>
          <p:cNvSpPr txBox="1"/>
          <p:nvPr/>
        </p:nvSpPr>
        <p:spPr>
          <a:xfrm>
            <a:off x="3713509" y="5948860"/>
            <a:ext cx="3343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drive 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78FA2-CC39-4A0F-A569-9FB61B5FFC44}"/>
              </a:ext>
            </a:extLst>
          </p:cNvPr>
          <p:cNvSpPr txBox="1"/>
          <p:nvPr/>
        </p:nvSpPr>
        <p:spPr>
          <a:xfrm>
            <a:off x="9035109" y="4160912"/>
            <a:ext cx="2430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feedback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2CD270-CAAA-4C07-A8E3-46DB84FC3589}"/>
              </a:ext>
            </a:extLst>
          </p:cNvPr>
          <p:cNvSpPr txBox="1"/>
          <p:nvPr/>
        </p:nvSpPr>
        <p:spPr>
          <a:xfrm>
            <a:off x="9410885" y="4889294"/>
            <a:ext cx="1678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내용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74CD59-F49B-4AE9-8D39-818F8DD0BF40}"/>
              </a:ext>
            </a:extLst>
          </p:cNvPr>
          <p:cNvSpPr txBox="1"/>
          <p:nvPr/>
        </p:nvSpPr>
        <p:spPr>
          <a:xfrm>
            <a:off x="9771878" y="5483611"/>
            <a:ext cx="883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189A04-2DC5-4956-984E-9A5A8C37F1EA}"/>
              </a:ext>
            </a:extLst>
          </p:cNvPr>
          <p:cNvSpPr txBox="1"/>
          <p:nvPr/>
        </p:nvSpPr>
        <p:spPr>
          <a:xfrm>
            <a:off x="9755000" y="6037609"/>
            <a:ext cx="883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시험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7C59E9-0A51-4989-88AF-7A0B9FBEF1FE}"/>
              </a:ext>
            </a:extLst>
          </p:cNvPr>
          <p:cNvSpPr txBox="1"/>
          <p:nvPr/>
        </p:nvSpPr>
        <p:spPr>
          <a:xfrm flipH="1" flipV="1">
            <a:off x="11414323" y="5376438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08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9303E4-06A5-461D-84EF-A9204D4936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9D83399C-42DC-42A1-B637-78D722A50E13}"/>
              </a:ext>
            </a:extLst>
          </p:cNvPr>
          <p:cNvSpPr/>
          <p:nvPr/>
        </p:nvSpPr>
        <p:spPr>
          <a:xfrm>
            <a:off x="2476500" y="0"/>
            <a:ext cx="7124700" cy="6858000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EBD2D-2D62-4841-BA6B-5FCC0D463182}"/>
              </a:ext>
            </a:extLst>
          </p:cNvPr>
          <p:cNvSpPr/>
          <p:nvPr/>
        </p:nvSpPr>
        <p:spPr>
          <a:xfrm>
            <a:off x="-57150" y="0"/>
            <a:ext cx="253365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A89C00-F4DA-4ED3-BA5C-42DC265F2018}"/>
              </a:ext>
            </a:extLst>
          </p:cNvPr>
          <p:cNvCxnSpPr>
            <a:cxnSpLocks/>
          </p:cNvCxnSpPr>
          <p:nvPr/>
        </p:nvCxnSpPr>
        <p:spPr>
          <a:xfrm>
            <a:off x="2019300" y="-443941"/>
            <a:ext cx="8572500" cy="83248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57733F-BA64-466F-A3AF-B80CAFF060C0}"/>
              </a:ext>
            </a:extLst>
          </p:cNvPr>
          <p:cNvSpPr txBox="1"/>
          <p:nvPr/>
        </p:nvSpPr>
        <p:spPr>
          <a:xfrm flipH="1" flipV="1">
            <a:off x="11277481" y="5356478"/>
            <a:ext cx="800219" cy="12882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 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C5949-390E-4DB9-9A51-E2B52F7BD64A}"/>
              </a:ext>
            </a:extLst>
          </p:cNvPr>
          <p:cNvSpPr txBox="1"/>
          <p:nvPr/>
        </p:nvSpPr>
        <p:spPr>
          <a:xfrm flipH="1">
            <a:off x="57090" y="241712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래픽 12" descr="인터넷">
            <a:extLst>
              <a:ext uri="{FF2B5EF4-FFF2-40B4-BE49-F238E27FC236}">
                <a16:creationId xmlns:a16="http://schemas.microsoft.com/office/drawing/2014/main" id="{D82FAC5C-426A-4B7C-B1BF-AA8BC929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784" y="-227145"/>
            <a:ext cx="3006166" cy="3006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47B10-8B7C-4965-B20D-34C1801E1154}"/>
              </a:ext>
            </a:extLst>
          </p:cNvPr>
          <p:cNvSpPr txBox="1"/>
          <p:nvPr/>
        </p:nvSpPr>
        <p:spPr>
          <a:xfrm>
            <a:off x="6737673" y="2498334"/>
            <a:ext cx="5016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국비지원과정</a:t>
            </a:r>
            <a:b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통합지원시스템 운영 현황 파악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939E0-139D-4F73-A004-42A94DE4E04B}"/>
              </a:ext>
            </a:extLst>
          </p:cNvPr>
          <p:cNvSpPr txBox="1"/>
          <p:nvPr/>
        </p:nvSpPr>
        <p:spPr>
          <a:xfrm>
            <a:off x="472329" y="5208865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국비지원과정 교육정보센터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B5E38-855A-4FC1-B9E8-B2AE788D5432}"/>
              </a:ext>
            </a:extLst>
          </p:cNvPr>
          <p:cNvSpPr txBox="1"/>
          <p:nvPr/>
        </p:nvSpPr>
        <p:spPr>
          <a:xfrm>
            <a:off x="513100" y="4205007"/>
            <a:ext cx="1782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SSAFY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16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9303E4-06A5-461D-84EF-A9204D49368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EBD2D-2D62-4841-BA6B-5FCC0D463182}"/>
              </a:ext>
            </a:extLst>
          </p:cNvPr>
          <p:cNvSpPr/>
          <p:nvPr/>
        </p:nvSpPr>
        <p:spPr>
          <a:xfrm>
            <a:off x="-57150" y="0"/>
            <a:ext cx="615315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7733F-BA64-466F-A3AF-B80CAFF060C0}"/>
              </a:ext>
            </a:extLst>
          </p:cNvPr>
          <p:cNvSpPr txBox="1"/>
          <p:nvPr/>
        </p:nvSpPr>
        <p:spPr>
          <a:xfrm flipH="1" flipV="1">
            <a:off x="11277481" y="5356478"/>
            <a:ext cx="800219" cy="12882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 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C5949-390E-4DB9-9A51-E2B52F7BD64A}"/>
              </a:ext>
            </a:extLst>
          </p:cNvPr>
          <p:cNvSpPr txBox="1"/>
          <p:nvPr/>
        </p:nvSpPr>
        <p:spPr>
          <a:xfrm flipH="1">
            <a:off x="57090" y="241712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래픽 12" descr="인터넷">
            <a:extLst>
              <a:ext uri="{FF2B5EF4-FFF2-40B4-BE49-F238E27FC236}">
                <a16:creationId xmlns:a16="http://schemas.microsoft.com/office/drawing/2014/main" id="{D82FAC5C-426A-4B7C-B1BF-AA8BC929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565" y="1297355"/>
            <a:ext cx="3808065" cy="380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4B5E38-855A-4FC1-B9E8-B2AE788D5432}"/>
              </a:ext>
            </a:extLst>
          </p:cNvPr>
          <p:cNvSpPr txBox="1"/>
          <p:nvPr/>
        </p:nvSpPr>
        <p:spPr>
          <a:xfrm>
            <a:off x="4781700" y="4707588"/>
            <a:ext cx="2786340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SSAFY</a:t>
            </a:r>
            <a:endParaRPr lang="ko-KR" altLang="en-US" sz="6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62A27-5610-4F21-B7BE-10391BE75F3E}"/>
              </a:ext>
            </a:extLst>
          </p:cNvPr>
          <p:cNvSpPr txBox="1"/>
          <p:nvPr/>
        </p:nvSpPr>
        <p:spPr>
          <a:xfrm>
            <a:off x="9431706" y="3201387"/>
            <a:ext cx="2515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Gitlab server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D1932-4442-47D0-A109-DCA0732F1088}"/>
              </a:ext>
            </a:extLst>
          </p:cNvPr>
          <p:cNvSpPr txBox="1"/>
          <p:nvPr/>
        </p:nvSpPr>
        <p:spPr>
          <a:xfrm>
            <a:off x="8934331" y="5029693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출석 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커뮤니티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15C47-3507-4113-B69E-B3C4AD31D1D5}"/>
              </a:ext>
            </a:extLst>
          </p:cNvPr>
          <p:cNvSpPr txBox="1"/>
          <p:nvPr/>
        </p:nvSpPr>
        <p:spPr>
          <a:xfrm>
            <a:off x="1635607" y="5288082"/>
            <a:ext cx="956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37E02-6AFC-4B31-AA94-4E952904AEEB}"/>
              </a:ext>
            </a:extLst>
          </p:cNvPr>
          <p:cNvSpPr txBox="1"/>
          <p:nvPr/>
        </p:nvSpPr>
        <p:spPr>
          <a:xfrm>
            <a:off x="8225721" y="683873"/>
            <a:ext cx="3546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카카오톡 </a:t>
            </a:r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Opentalk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547DAB-5B91-4A33-8AB8-D7CD4F68A523}"/>
              </a:ext>
            </a:extLst>
          </p:cNvPr>
          <p:cNvSpPr txBox="1"/>
          <p:nvPr/>
        </p:nvSpPr>
        <p:spPr>
          <a:xfrm>
            <a:off x="1640250" y="1062141"/>
            <a:ext cx="26308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취업상담사이트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580B499-8C59-4A37-A5AB-4460A261B285}"/>
              </a:ext>
            </a:extLst>
          </p:cNvPr>
          <p:cNvSpPr/>
          <p:nvPr/>
        </p:nvSpPr>
        <p:spPr>
          <a:xfrm>
            <a:off x="3585983" y="1035359"/>
            <a:ext cx="5134141" cy="5134141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39A19A-35D8-40AC-A689-16542F0B951C}"/>
              </a:ext>
            </a:extLst>
          </p:cNvPr>
          <p:cNvCxnSpPr/>
          <p:nvPr/>
        </p:nvCxnSpPr>
        <p:spPr>
          <a:xfrm>
            <a:off x="2592279" y="1730581"/>
            <a:ext cx="1160571" cy="99356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C2911E-40EC-4DBC-AA96-267246247AC7}"/>
              </a:ext>
            </a:extLst>
          </p:cNvPr>
          <p:cNvCxnSpPr>
            <a:cxnSpLocks/>
          </p:cNvCxnSpPr>
          <p:nvPr/>
        </p:nvCxnSpPr>
        <p:spPr>
          <a:xfrm flipV="1">
            <a:off x="2450391" y="4635934"/>
            <a:ext cx="1302459" cy="61795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75FC8A-2F7E-4D26-A2CD-698A222D3B25}"/>
              </a:ext>
            </a:extLst>
          </p:cNvPr>
          <p:cNvCxnSpPr>
            <a:cxnSpLocks/>
          </p:cNvCxnSpPr>
          <p:nvPr/>
        </p:nvCxnSpPr>
        <p:spPr>
          <a:xfrm>
            <a:off x="8682991" y="4162465"/>
            <a:ext cx="872807" cy="78244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8D1A344-6099-4AF2-8FC2-1B962FCDD596}"/>
              </a:ext>
            </a:extLst>
          </p:cNvPr>
          <p:cNvCxnSpPr>
            <a:cxnSpLocks/>
          </p:cNvCxnSpPr>
          <p:nvPr/>
        </p:nvCxnSpPr>
        <p:spPr>
          <a:xfrm flipV="1">
            <a:off x="8285600" y="1373662"/>
            <a:ext cx="1087597" cy="80559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AD15DEB-E16B-4C27-8D77-B284E06BCA1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720124" y="3337178"/>
            <a:ext cx="711582" cy="14120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3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9303E4-06A5-461D-84EF-A9204D49368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EBD2D-2D62-4841-BA6B-5FCC0D463182}"/>
              </a:ext>
            </a:extLst>
          </p:cNvPr>
          <p:cNvSpPr/>
          <p:nvPr/>
        </p:nvSpPr>
        <p:spPr>
          <a:xfrm>
            <a:off x="-57150" y="0"/>
            <a:ext cx="615315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7733F-BA64-466F-A3AF-B80CAFF060C0}"/>
              </a:ext>
            </a:extLst>
          </p:cNvPr>
          <p:cNvSpPr txBox="1"/>
          <p:nvPr/>
        </p:nvSpPr>
        <p:spPr>
          <a:xfrm flipH="1" flipV="1">
            <a:off x="11277481" y="5356478"/>
            <a:ext cx="800219" cy="12882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 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C5949-390E-4DB9-9A51-E2B52F7BD64A}"/>
              </a:ext>
            </a:extLst>
          </p:cNvPr>
          <p:cNvSpPr txBox="1"/>
          <p:nvPr/>
        </p:nvSpPr>
        <p:spPr>
          <a:xfrm flipH="1">
            <a:off x="57090" y="241712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939E0-139D-4F73-A004-42A94DE4E04B}"/>
              </a:ext>
            </a:extLst>
          </p:cNvPr>
          <p:cNvSpPr txBox="1"/>
          <p:nvPr/>
        </p:nvSpPr>
        <p:spPr>
          <a:xfrm>
            <a:off x="2982069" y="5341931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국비지원과정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2C82E1-D19E-4B58-8285-E145628BD9D0}"/>
              </a:ext>
            </a:extLst>
          </p:cNvPr>
          <p:cNvSpPr/>
          <p:nvPr/>
        </p:nvSpPr>
        <p:spPr>
          <a:xfrm>
            <a:off x="3313427" y="408210"/>
            <a:ext cx="5565146" cy="468181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4AA95-A8F9-4876-A72F-4B2F49990D2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5090029"/>
            <a:ext cx="0" cy="11012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6470E8-C5DC-4DDE-910B-38EECF401E1D}"/>
              </a:ext>
            </a:extLst>
          </p:cNvPr>
          <p:cNvCxnSpPr>
            <a:cxnSpLocks/>
          </p:cNvCxnSpPr>
          <p:nvPr/>
        </p:nvCxnSpPr>
        <p:spPr>
          <a:xfrm>
            <a:off x="3140704" y="6191250"/>
            <a:ext cx="59105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6660C5-2486-4D1F-8D63-179AC49D50B7}"/>
              </a:ext>
            </a:extLst>
          </p:cNvPr>
          <p:cNvSpPr txBox="1"/>
          <p:nvPr/>
        </p:nvSpPr>
        <p:spPr>
          <a:xfrm>
            <a:off x="6279675" y="5356478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교육정보센터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B75E37E-FF64-444A-BC0A-2517FF39948F}"/>
              </a:ext>
            </a:extLst>
          </p:cNvPr>
          <p:cNvSpPr/>
          <p:nvPr/>
        </p:nvSpPr>
        <p:spPr>
          <a:xfrm>
            <a:off x="3313427" y="385882"/>
            <a:ext cx="5565146" cy="468181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EE526815-0514-428C-83FC-283B40A02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44" b="88656"/>
          <a:stretch/>
        </p:blipFill>
        <p:spPr>
          <a:xfrm>
            <a:off x="4810238" y="753547"/>
            <a:ext cx="3454137" cy="142421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384A2187-4E39-45A4-8285-FD3F78A37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1" t="53759" r="19261"/>
          <a:stretch/>
        </p:blipFill>
        <p:spPr>
          <a:xfrm>
            <a:off x="9613881" y="606059"/>
            <a:ext cx="1842810" cy="45371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5F3D0F-C193-4020-AD36-A9360759C7F8}"/>
              </a:ext>
            </a:extLst>
          </p:cNvPr>
          <p:cNvSpPr/>
          <p:nvPr/>
        </p:nvSpPr>
        <p:spPr>
          <a:xfrm>
            <a:off x="3690227" y="417450"/>
            <a:ext cx="684962" cy="63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CFB3F7-0218-46C0-898D-C6100D31EF68}"/>
              </a:ext>
            </a:extLst>
          </p:cNvPr>
          <p:cNvSpPr/>
          <p:nvPr/>
        </p:nvSpPr>
        <p:spPr>
          <a:xfrm>
            <a:off x="7041085" y="2823563"/>
            <a:ext cx="730344" cy="2266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099F66-6E15-43FE-82AA-4468B9880A80}"/>
              </a:ext>
            </a:extLst>
          </p:cNvPr>
          <p:cNvCxnSpPr/>
          <p:nvPr/>
        </p:nvCxnSpPr>
        <p:spPr>
          <a:xfrm>
            <a:off x="4375189" y="408210"/>
            <a:ext cx="3889186" cy="324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B8627E-AADB-413C-A3D9-0FE19EF03769}"/>
              </a:ext>
            </a:extLst>
          </p:cNvPr>
          <p:cNvCxnSpPr>
            <a:cxnSpLocks/>
          </p:cNvCxnSpPr>
          <p:nvPr/>
        </p:nvCxnSpPr>
        <p:spPr>
          <a:xfrm>
            <a:off x="3667412" y="1029376"/>
            <a:ext cx="1142825" cy="11693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190FE9F-382D-4DAE-A48E-FFE747E89C82}"/>
              </a:ext>
            </a:extLst>
          </p:cNvPr>
          <p:cNvCxnSpPr>
            <a:cxnSpLocks/>
          </p:cNvCxnSpPr>
          <p:nvPr/>
        </p:nvCxnSpPr>
        <p:spPr>
          <a:xfrm flipV="1">
            <a:off x="7753589" y="606059"/>
            <a:ext cx="1860291" cy="22175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FD6F40C-FAF8-44C1-987E-0A6BC2A4664C}"/>
              </a:ext>
            </a:extLst>
          </p:cNvPr>
          <p:cNvCxnSpPr>
            <a:cxnSpLocks/>
          </p:cNvCxnSpPr>
          <p:nvPr/>
        </p:nvCxnSpPr>
        <p:spPr>
          <a:xfrm>
            <a:off x="7771429" y="5088648"/>
            <a:ext cx="1842451" cy="536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E239BF-39DF-4D81-AE83-12E4A30A5BCD}"/>
              </a:ext>
            </a:extLst>
          </p:cNvPr>
          <p:cNvSpPr/>
          <p:nvPr/>
        </p:nvSpPr>
        <p:spPr>
          <a:xfrm>
            <a:off x="0" y="1365368"/>
            <a:ext cx="12192000" cy="54926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F9854-985F-44E7-8D41-6F9021F4E53E}"/>
              </a:ext>
            </a:extLst>
          </p:cNvPr>
          <p:cNvSpPr txBox="1"/>
          <p:nvPr/>
        </p:nvSpPr>
        <p:spPr>
          <a:xfrm>
            <a:off x="942120" y="5071279"/>
            <a:ext cx="1203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r>
              <a:rPr lang="en-US" altLang="ko-KR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r>
              <a:rPr lang="en-US" altLang="ko-KR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7284D-CF47-4129-B714-6C4429398C86}"/>
              </a:ext>
            </a:extLst>
          </p:cNvPr>
          <p:cNvSpPr txBox="1"/>
          <p:nvPr/>
        </p:nvSpPr>
        <p:spPr>
          <a:xfrm>
            <a:off x="942120" y="2818220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대안탐색 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LMS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도입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7806-2E70-49AA-A239-9CCCCAFD58A7}"/>
              </a:ext>
            </a:extLst>
          </p:cNvPr>
          <p:cNvSpPr txBox="1"/>
          <p:nvPr/>
        </p:nvSpPr>
        <p:spPr>
          <a:xfrm>
            <a:off x="-148738" y="3449199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LMS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이란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0116C-9879-464A-BD88-9935316EF751}"/>
              </a:ext>
            </a:extLst>
          </p:cNvPr>
          <p:cNvSpPr txBox="1"/>
          <p:nvPr/>
        </p:nvSpPr>
        <p:spPr>
          <a:xfrm>
            <a:off x="365612" y="4052694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LMS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도입 장 단점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1CD7F-9040-4004-B59F-8D5209E1231E}"/>
              </a:ext>
            </a:extLst>
          </p:cNvPr>
          <p:cNvSpPr/>
          <p:nvPr/>
        </p:nvSpPr>
        <p:spPr>
          <a:xfrm>
            <a:off x="0" y="-1"/>
            <a:ext cx="12192000" cy="162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생각 풍선">
            <a:extLst>
              <a:ext uri="{FF2B5EF4-FFF2-40B4-BE49-F238E27FC236}">
                <a16:creationId xmlns:a16="http://schemas.microsoft.com/office/drawing/2014/main" id="{78FDC7F2-4407-4C4D-9EA8-D56C6EAA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489" y="160864"/>
            <a:ext cx="1248630" cy="124863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466D49-1DE4-4417-85CF-16E16E5CD9AB}"/>
              </a:ext>
            </a:extLst>
          </p:cNvPr>
          <p:cNvCxnSpPr>
            <a:cxnSpLocks/>
          </p:cNvCxnSpPr>
          <p:nvPr/>
        </p:nvCxnSpPr>
        <p:spPr>
          <a:xfrm>
            <a:off x="-1338508" y="1627951"/>
            <a:ext cx="13716000" cy="1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AF3E12-0FD6-45FE-879A-635410837135}"/>
              </a:ext>
            </a:extLst>
          </p:cNvPr>
          <p:cNvSpPr txBox="1"/>
          <p:nvPr/>
        </p:nvSpPr>
        <p:spPr>
          <a:xfrm>
            <a:off x="67532" y="160864"/>
            <a:ext cx="800219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 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0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E239BF-39DF-4D81-AE83-12E4A30A5B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생각 풍선">
            <a:extLst>
              <a:ext uri="{FF2B5EF4-FFF2-40B4-BE49-F238E27FC236}">
                <a16:creationId xmlns:a16="http://schemas.microsoft.com/office/drawing/2014/main" id="{78FDC7F2-4407-4C4D-9EA8-D56C6EAA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620" y="823837"/>
            <a:ext cx="2006393" cy="2006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F9854-985F-44E7-8D41-6F9021F4E53E}"/>
              </a:ext>
            </a:extLst>
          </p:cNvPr>
          <p:cNvSpPr txBox="1"/>
          <p:nvPr/>
        </p:nvSpPr>
        <p:spPr>
          <a:xfrm>
            <a:off x="465870" y="1365368"/>
            <a:ext cx="1203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대안 탐색</a:t>
            </a:r>
            <a:r>
              <a:rPr lang="en-US" altLang="ko-KR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r>
              <a:rPr lang="en-US" altLang="ko-KR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도출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7284D-CF47-4129-B714-6C4429398C86}"/>
              </a:ext>
            </a:extLst>
          </p:cNvPr>
          <p:cNvSpPr txBox="1"/>
          <p:nvPr/>
        </p:nvSpPr>
        <p:spPr>
          <a:xfrm>
            <a:off x="942120" y="2818220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주제도출 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LMS + MSA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7806-2E70-49AA-A239-9CCCCAFD58A7}"/>
              </a:ext>
            </a:extLst>
          </p:cNvPr>
          <p:cNvSpPr txBox="1"/>
          <p:nvPr/>
        </p:nvSpPr>
        <p:spPr>
          <a:xfrm>
            <a:off x="942120" y="3461252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</a:t>
            </a:r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LMS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와의 차이점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0116C-9879-464A-BD88-9935316EF751}"/>
              </a:ext>
            </a:extLst>
          </p:cNvPr>
          <p:cNvSpPr txBox="1"/>
          <p:nvPr/>
        </p:nvSpPr>
        <p:spPr>
          <a:xfrm>
            <a:off x="942120" y="4136284"/>
            <a:ext cx="103077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LMS + MSA 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도입 효과 예측</a:t>
            </a:r>
          </a:p>
        </p:txBody>
      </p:sp>
    </p:spTree>
    <p:extLst>
      <p:ext uri="{BB962C8B-B14F-4D97-AF65-F5344CB8AC3E}">
        <p14:creationId xmlns:p14="http://schemas.microsoft.com/office/powerpoint/2010/main" val="352463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66C5-E37D-4921-BD7E-F1C7FF8A3F34}"/>
              </a:ext>
            </a:extLst>
          </p:cNvPr>
          <p:cNvSpPr txBox="1"/>
          <p:nvPr/>
        </p:nvSpPr>
        <p:spPr>
          <a:xfrm>
            <a:off x="4168463" y="391549"/>
            <a:ext cx="3855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INDEX</a:t>
            </a:r>
            <a:endParaRPr lang="ko-KR" altLang="en-US" sz="8000" dirty="0">
              <a:solidFill>
                <a:srgbClr val="FF7C8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래픽 5" descr="도움말">
            <a:extLst>
              <a:ext uri="{FF2B5EF4-FFF2-40B4-BE49-F238E27FC236}">
                <a16:creationId xmlns:a16="http://schemas.microsoft.com/office/drawing/2014/main" id="{5AA498E3-685B-4802-8B3C-6AB980D1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030" y="2565376"/>
            <a:ext cx="1440000" cy="1440000"/>
          </a:xfrm>
          <a:prstGeom prst="rect">
            <a:avLst/>
          </a:prstGeom>
        </p:spPr>
      </p:pic>
      <p:pic>
        <p:nvPicPr>
          <p:cNvPr id="7" name="그래픽 6" descr="인터넷">
            <a:extLst>
              <a:ext uri="{FF2B5EF4-FFF2-40B4-BE49-F238E27FC236}">
                <a16:creationId xmlns:a16="http://schemas.microsoft.com/office/drawing/2014/main" id="{C6E7C15D-C2EA-40D0-B213-D468018C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857" y="2633681"/>
            <a:ext cx="1440000" cy="1440000"/>
          </a:xfrm>
          <a:prstGeom prst="rect">
            <a:avLst/>
          </a:prstGeom>
        </p:spPr>
      </p:pic>
      <p:pic>
        <p:nvPicPr>
          <p:cNvPr id="8" name="그래픽 7" descr="클라우드 컴퓨팅">
            <a:extLst>
              <a:ext uri="{FF2B5EF4-FFF2-40B4-BE49-F238E27FC236}">
                <a16:creationId xmlns:a16="http://schemas.microsoft.com/office/drawing/2014/main" id="{4FA2D41C-CC22-4879-99B5-9A4AFCBCE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0668" y="2565376"/>
            <a:ext cx="1440000" cy="1440000"/>
          </a:xfrm>
          <a:prstGeom prst="rect">
            <a:avLst/>
          </a:prstGeom>
        </p:spPr>
      </p:pic>
      <p:pic>
        <p:nvPicPr>
          <p:cNvPr id="9" name="그래픽 8" descr="생각 풍선">
            <a:extLst>
              <a:ext uri="{FF2B5EF4-FFF2-40B4-BE49-F238E27FC236}">
                <a16:creationId xmlns:a16="http://schemas.microsoft.com/office/drawing/2014/main" id="{48058532-CD80-438D-B462-CB707CD98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4926" y="2602274"/>
            <a:ext cx="1440000" cy="14400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B1BA63-BCAE-4068-B645-8CE037537E2E}"/>
              </a:ext>
            </a:extLst>
          </p:cNvPr>
          <p:cNvCxnSpPr/>
          <p:nvPr/>
        </p:nvCxnSpPr>
        <p:spPr>
          <a:xfrm>
            <a:off x="3287486" y="2677886"/>
            <a:ext cx="0" cy="2852057"/>
          </a:xfrm>
          <a:prstGeom prst="line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D246CD-ED0D-4EA2-9F05-E98AB28327E4}"/>
              </a:ext>
            </a:extLst>
          </p:cNvPr>
          <p:cNvCxnSpPr/>
          <p:nvPr/>
        </p:nvCxnSpPr>
        <p:spPr>
          <a:xfrm>
            <a:off x="6117771" y="2677886"/>
            <a:ext cx="0" cy="2852057"/>
          </a:xfrm>
          <a:prstGeom prst="line">
            <a:avLst/>
          </a:prstGeom>
          <a:ln w="1016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37E45D-291B-4987-B08F-ED1FA86989C4}"/>
              </a:ext>
            </a:extLst>
          </p:cNvPr>
          <p:cNvCxnSpPr/>
          <p:nvPr/>
        </p:nvCxnSpPr>
        <p:spPr>
          <a:xfrm>
            <a:off x="8904513" y="2667000"/>
            <a:ext cx="0" cy="2852057"/>
          </a:xfrm>
          <a:prstGeom prst="line">
            <a:avLst/>
          </a:prstGeom>
          <a:ln w="1016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989C1F-5B03-4819-BDE3-BFBA6ED203D4}"/>
              </a:ext>
            </a:extLst>
          </p:cNvPr>
          <p:cNvSpPr txBox="1"/>
          <p:nvPr/>
        </p:nvSpPr>
        <p:spPr>
          <a:xfrm>
            <a:off x="617845" y="4042274"/>
            <a:ext cx="2107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55AA42-1141-4000-A320-DC04C2AA1D86}"/>
              </a:ext>
            </a:extLst>
          </p:cNvPr>
          <p:cNvSpPr txBox="1"/>
          <p:nvPr/>
        </p:nvSpPr>
        <p:spPr>
          <a:xfrm>
            <a:off x="3632731" y="4073681"/>
            <a:ext cx="2107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C9852-93A7-4694-AAD1-158641FA63D1}"/>
              </a:ext>
            </a:extLst>
          </p:cNvPr>
          <p:cNvSpPr txBox="1"/>
          <p:nvPr/>
        </p:nvSpPr>
        <p:spPr>
          <a:xfrm>
            <a:off x="6482425" y="4137555"/>
            <a:ext cx="2107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C22B9-75C9-4769-A770-F28BD8D75B5F}"/>
              </a:ext>
            </a:extLst>
          </p:cNvPr>
          <p:cNvSpPr txBox="1"/>
          <p:nvPr/>
        </p:nvSpPr>
        <p:spPr>
          <a:xfrm>
            <a:off x="9343587" y="4154830"/>
            <a:ext cx="2107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How</a:t>
            </a:r>
            <a:endParaRPr lang="ko-KR" altLang="en-US" sz="5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1DEAB-F2FE-4B22-B8A3-9DAB09C8001D}"/>
              </a:ext>
            </a:extLst>
          </p:cNvPr>
          <p:cNvSpPr txBox="1"/>
          <p:nvPr/>
        </p:nvSpPr>
        <p:spPr>
          <a:xfrm>
            <a:off x="342082" y="4999329"/>
            <a:ext cx="27738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S.T.M</a:t>
            </a:r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인가요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EA7D1-66DC-40F2-8EEF-27013FF1B7F1}"/>
              </a:ext>
            </a:extLst>
          </p:cNvPr>
          <p:cNvSpPr txBox="1"/>
          <p:nvPr/>
        </p:nvSpPr>
        <p:spPr>
          <a:xfrm>
            <a:off x="3351170" y="4960345"/>
            <a:ext cx="27733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상황인가요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E7C951-389A-466A-9F0F-1BF82E4D4EC1}"/>
              </a:ext>
            </a:extLst>
          </p:cNvPr>
          <p:cNvSpPr txBox="1"/>
          <p:nvPr/>
        </p:nvSpPr>
        <p:spPr>
          <a:xfrm>
            <a:off x="6279046" y="4994032"/>
            <a:ext cx="25146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무엇을 하나요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40C2E-DEDC-46E9-B234-6BAA84ECBA4C}"/>
              </a:ext>
            </a:extLst>
          </p:cNvPr>
          <p:cNvSpPr txBox="1"/>
          <p:nvPr/>
        </p:nvSpPr>
        <p:spPr>
          <a:xfrm>
            <a:off x="9377388" y="5016604"/>
            <a:ext cx="2107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어떻게 하나요</a:t>
            </a:r>
          </a:p>
        </p:txBody>
      </p:sp>
    </p:spTree>
    <p:extLst>
      <p:ext uri="{BB962C8B-B14F-4D97-AF65-F5344CB8AC3E}">
        <p14:creationId xmlns:p14="http://schemas.microsoft.com/office/powerpoint/2010/main" val="1565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18EF61-6139-40DA-9647-DD38AA9821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사용자">
            <a:extLst>
              <a:ext uri="{FF2B5EF4-FFF2-40B4-BE49-F238E27FC236}">
                <a16:creationId xmlns:a16="http://schemas.microsoft.com/office/drawing/2014/main" id="{AC362F47-1607-45DB-BD49-CBF9CA6E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9471" y="1849245"/>
            <a:ext cx="2358267" cy="2358267"/>
          </a:xfrm>
          <a:prstGeom prst="rect">
            <a:avLst/>
          </a:prstGeom>
        </p:spPr>
      </p:pic>
      <p:pic>
        <p:nvPicPr>
          <p:cNvPr id="23" name="그래픽 22" descr="숫 프로필">
            <a:extLst>
              <a:ext uri="{FF2B5EF4-FFF2-40B4-BE49-F238E27FC236}">
                <a16:creationId xmlns:a16="http://schemas.microsoft.com/office/drawing/2014/main" id="{32501591-EB48-4D85-8F36-297FD7A1A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9087" y="1913344"/>
            <a:ext cx="2358267" cy="23582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6A24D2-964B-4353-BA88-EBBF6189B42A}"/>
              </a:ext>
            </a:extLst>
          </p:cNvPr>
          <p:cNvSpPr txBox="1"/>
          <p:nvPr/>
        </p:nvSpPr>
        <p:spPr>
          <a:xfrm>
            <a:off x="4523608" y="3205908"/>
            <a:ext cx="3276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LMS</a:t>
            </a:r>
            <a:endParaRPr lang="ko-KR" altLang="en-US" sz="4500" dirty="0">
              <a:solidFill>
                <a:srgbClr val="FF7C8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09EB8-3F81-4362-B350-B64A0192B560}"/>
              </a:ext>
            </a:extLst>
          </p:cNvPr>
          <p:cNvSpPr txBox="1"/>
          <p:nvPr/>
        </p:nvSpPr>
        <p:spPr>
          <a:xfrm>
            <a:off x="4523608" y="1896892"/>
            <a:ext cx="3276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STM</a:t>
            </a:r>
            <a:endParaRPr lang="ko-KR" altLang="en-US" sz="45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FB5DEC-D7EA-4C8F-A51F-FA7FF6620326}"/>
              </a:ext>
            </a:extLst>
          </p:cNvPr>
          <p:cNvCxnSpPr>
            <a:cxnSpLocks/>
          </p:cNvCxnSpPr>
          <p:nvPr/>
        </p:nvCxnSpPr>
        <p:spPr>
          <a:xfrm flipV="1">
            <a:off x="6115050" y="2673378"/>
            <a:ext cx="0" cy="41910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348315D-21C9-4F6F-98B6-5E3C40776E0F}"/>
              </a:ext>
            </a:extLst>
          </p:cNvPr>
          <p:cNvSpPr txBox="1"/>
          <p:nvPr/>
        </p:nvSpPr>
        <p:spPr>
          <a:xfrm>
            <a:off x="3913896" y="4143412"/>
            <a:ext cx="44955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학습관리시스템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00475-B6B9-48A5-8125-FC39F17CBEC8}"/>
              </a:ext>
            </a:extLst>
          </p:cNvPr>
          <p:cNvSpPr txBox="1"/>
          <p:nvPr/>
        </p:nvSpPr>
        <p:spPr>
          <a:xfrm>
            <a:off x="2559291" y="847846"/>
            <a:ext cx="7204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국비지원교육 통합관리시스템</a:t>
            </a:r>
          </a:p>
        </p:txBody>
      </p:sp>
    </p:spTree>
    <p:extLst>
      <p:ext uri="{BB962C8B-B14F-4D97-AF65-F5344CB8AC3E}">
        <p14:creationId xmlns:p14="http://schemas.microsoft.com/office/powerpoint/2010/main" val="31259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29354" y="0"/>
            <a:ext cx="886264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3671" y="768024"/>
            <a:ext cx="26164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</a:t>
            </a: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happened</a:t>
            </a:r>
            <a:endParaRPr lang="ko-KR" altLang="en-US" sz="4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681309" y="522672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9032812" y="503622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618571" y="2695906"/>
            <a:ext cx="3642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608125" y="2466923"/>
            <a:ext cx="0" cy="2485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51896" y="-32385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588919" y="2782206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684" y="2935307"/>
            <a:ext cx="1297221" cy="1297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60D53-91FB-44B0-AFBA-0EEC090F4CC2}"/>
              </a:ext>
            </a:extLst>
          </p:cNvPr>
          <p:cNvSpPr txBox="1"/>
          <p:nvPr/>
        </p:nvSpPr>
        <p:spPr>
          <a:xfrm flipH="1" flipV="1">
            <a:off x="11414323" y="5376438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DFA42-73BD-4C74-8FFF-BA3E80304402}"/>
              </a:ext>
            </a:extLst>
          </p:cNvPr>
          <p:cNvSpPr txBox="1"/>
          <p:nvPr/>
        </p:nvSpPr>
        <p:spPr>
          <a:xfrm>
            <a:off x="4777243" y="754647"/>
            <a:ext cx="420820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최고의 강의 </a:t>
            </a:r>
            <a:br>
              <a:rPr lang="en-US" altLang="ko-KR" sz="5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55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부족한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535F8-CDC7-4174-B2BA-16E1C1ABCAEE}"/>
              </a:ext>
            </a:extLst>
          </p:cNvPr>
          <p:cNvSpPr txBox="1"/>
          <p:nvPr/>
        </p:nvSpPr>
        <p:spPr>
          <a:xfrm>
            <a:off x="6016980" y="3524642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 관리 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724A7-ACB3-4C09-B645-DA88304985F5}"/>
              </a:ext>
            </a:extLst>
          </p:cNvPr>
          <p:cNvSpPr txBox="1"/>
          <p:nvPr/>
        </p:nvSpPr>
        <p:spPr>
          <a:xfrm>
            <a:off x="6057191" y="4604343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 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래픽 22" descr="연결 끊김">
            <a:extLst>
              <a:ext uri="{FF2B5EF4-FFF2-40B4-BE49-F238E27FC236}">
                <a16:creationId xmlns:a16="http://schemas.microsoft.com/office/drawing/2014/main" id="{3D98F4F1-776A-48AD-86CA-A5310A501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3420" y="3321107"/>
            <a:ext cx="900000" cy="900000"/>
          </a:xfrm>
          <a:prstGeom prst="rect">
            <a:avLst/>
          </a:prstGeom>
        </p:spPr>
      </p:pic>
      <p:pic>
        <p:nvPicPr>
          <p:cNvPr id="26" name="그래픽 25" descr="서적">
            <a:extLst>
              <a:ext uri="{FF2B5EF4-FFF2-40B4-BE49-F238E27FC236}">
                <a16:creationId xmlns:a16="http://schemas.microsoft.com/office/drawing/2014/main" id="{A23ED29B-876C-4927-A3BF-4C5EB0E20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3420" y="4445774"/>
            <a:ext cx="900000" cy="9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A61FDD-C622-4C6E-B0A6-D4D514C06950}"/>
              </a:ext>
            </a:extLst>
          </p:cNvPr>
          <p:cNvSpPr txBox="1"/>
          <p:nvPr/>
        </p:nvSpPr>
        <p:spPr>
          <a:xfrm flipH="1" flipV="1">
            <a:off x="11391781" y="295981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0E7C5-6CB6-48B3-B157-4420A5814806}"/>
              </a:ext>
            </a:extLst>
          </p:cNvPr>
          <p:cNvSpPr txBox="1"/>
          <p:nvPr/>
        </p:nvSpPr>
        <p:spPr>
          <a:xfrm>
            <a:off x="1037485" y="2883482"/>
            <a:ext cx="10823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</a:t>
            </a:r>
            <a:endParaRPr lang="ko-KR" alt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9B1FFA-518A-480F-9DF5-0099EE8735A8}"/>
              </a:ext>
            </a:extLst>
          </p:cNvPr>
          <p:cNvSpPr txBox="1"/>
          <p:nvPr/>
        </p:nvSpPr>
        <p:spPr>
          <a:xfrm>
            <a:off x="589044" y="4382941"/>
            <a:ext cx="20056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your</a:t>
            </a:r>
            <a:b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</a:t>
            </a:r>
            <a:endParaRPr lang="ko-KR" altLang="en-US" sz="6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래픽 7" descr="사람들과 함께 사이클링 ">
            <a:extLst>
              <a:ext uri="{FF2B5EF4-FFF2-40B4-BE49-F238E27FC236}">
                <a16:creationId xmlns:a16="http://schemas.microsoft.com/office/drawing/2014/main" id="{128C4D68-BE1A-470D-A8B6-7D7880F069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2774" y="5519419"/>
            <a:ext cx="900000" cy="9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2F4C0A-7815-42C9-879F-3F89C416F334}"/>
              </a:ext>
            </a:extLst>
          </p:cNvPr>
          <p:cNvSpPr txBox="1"/>
          <p:nvPr/>
        </p:nvSpPr>
        <p:spPr>
          <a:xfrm>
            <a:off x="6016980" y="5607231"/>
            <a:ext cx="4059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Feedback </a:t>
            </a: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65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89737" y="0"/>
            <a:ext cx="9202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989737" y="-105969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226760" y="2708622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525" y="2861723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67985" y="692592"/>
            <a:ext cx="287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 관리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래픽 7" descr="지문">
            <a:extLst>
              <a:ext uri="{FF2B5EF4-FFF2-40B4-BE49-F238E27FC236}">
                <a16:creationId xmlns:a16="http://schemas.microsoft.com/office/drawing/2014/main" id="{8C2AFC8D-4D36-434D-AD3E-EF2926EA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8497" y="63157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3832A3-5F83-45CD-BA2D-7D9AE2887CF6}"/>
              </a:ext>
            </a:extLst>
          </p:cNvPr>
          <p:cNvSpPr txBox="1"/>
          <p:nvPr/>
        </p:nvSpPr>
        <p:spPr>
          <a:xfrm>
            <a:off x="8997992" y="1685994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낮은 인식률</a:t>
            </a: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EEC7C9C2-1ACF-4CB4-8901-287254F6C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6951">
            <a:off x="4568120" y="676540"/>
            <a:ext cx="3571975" cy="2678981"/>
          </a:xfrm>
          <a:prstGeom prst="rect">
            <a:avLst/>
          </a:prstGeom>
        </p:spPr>
      </p:pic>
      <p:pic>
        <p:nvPicPr>
          <p:cNvPr id="30" name="그림 29" descr="시계이(가) 표시된 사진&#10;&#10;자동 생성된 설명">
            <a:extLst>
              <a:ext uri="{FF2B5EF4-FFF2-40B4-BE49-F238E27FC236}">
                <a16:creationId xmlns:a16="http://schemas.microsoft.com/office/drawing/2014/main" id="{5C506491-F9B3-4249-AB00-A5ADDF1C44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8" t="48230" r="28693" b="9131"/>
          <a:stretch/>
        </p:blipFill>
        <p:spPr>
          <a:xfrm rot="9336951">
            <a:off x="6296948" y="4033430"/>
            <a:ext cx="2017570" cy="20787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그림 32" descr="시계이(가) 표시된 사진&#10;&#10;자동 생성된 설명">
            <a:extLst>
              <a:ext uri="{FF2B5EF4-FFF2-40B4-BE49-F238E27FC236}">
                <a16:creationId xmlns:a16="http://schemas.microsoft.com/office/drawing/2014/main" id="{9EDC0861-6277-4BFC-9837-A45726343F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2" t="29784" r="54057" b="48351"/>
          <a:stretch/>
        </p:blipFill>
        <p:spPr>
          <a:xfrm rot="9336951">
            <a:off x="9007215" y="3260905"/>
            <a:ext cx="1422523" cy="14249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그림 33" descr="시계이(가) 표시된 사진&#10;&#10;자동 생성된 설명">
            <a:extLst>
              <a:ext uri="{FF2B5EF4-FFF2-40B4-BE49-F238E27FC236}">
                <a16:creationId xmlns:a16="http://schemas.microsoft.com/office/drawing/2014/main" id="{C67E3484-0FD5-4637-B976-CF149DCA71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0" t="21877" r="37414" b="62314"/>
          <a:stretch/>
        </p:blipFill>
        <p:spPr>
          <a:xfrm rot="9336951">
            <a:off x="4210348" y="4990063"/>
            <a:ext cx="1005528" cy="8512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E34DC0-14BC-4962-858E-92769A6CB3DA}"/>
              </a:ext>
            </a:extLst>
          </p:cNvPr>
          <p:cNvSpPr/>
          <p:nvPr/>
        </p:nvSpPr>
        <p:spPr>
          <a:xfrm>
            <a:off x="5412020" y="1319309"/>
            <a:ext cx="1008381" cy="748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898E0-1952-40F1-922C-566C2A286188}"/>
              </a:ext>
            </a:extLst>
          </p:cNvPr>
          <p:cNvSpPr/>
          <p:nvPr/>
        </p:nvSpPr>
        <p:spPr>
          <a:xfrm>
            <a:off x="6592866" y="1642768"/>
            <a:ext cx="548164" cy="664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A70FF8-5716-4498-80A5-D8CF25A9B489}"/>
              </a:ext>
            </a:extLst>
          </p:cNvPr>
          <p:cNvSpPr/>
          <p:nvPr/>
        </p:nvSpPr>
        <p:spPr>
          <a:xfrm>
            <a:off x="6284686" y="2376228"/>
            <a:ext cx="308180" cy="4854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047659-D2DF-4CBE-8E80-7362BA3BA48C}"/>
              </a:ext>
            </a:extLst>
          </p:cNvPr>
          <p:cNvCxnSpPr>
            <a:cxnSpLocks/>
          </p:cNvCxnSpPr>
          <p:nvPr/>
        </p:nvCxnSpPr>
        <p:spPr>
          <a:xfrm flipH="1">
            <a:off x="4988197" y="2861723"/>
            <a:ext cx="1247138" cy="18805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3EB46A-AFD2-49B4-ACFB-2CDCCA7A16AA}"/>
              </a:ext>
            </a:extLst>
          </p:cNvPr>
          <p:cNvCxnSpPr>
            <a:cxnSpLocks/>
          </p:cNvCxnSpPr>
          <p:nvPr/>
        </p:nvCxnSpPr>
        <p:spPr>
          <a:xfrm flipV="1">
            <a:off x="8320912" y="4310093"/>
            <a:ext cx="758803" cy="4045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6256A9-2608-4FE1-9804-C9076F2965FD}"/>
              </a:ext>
            </a:extLst>
          </p:cNvPr>
          <p:cNvCxnSpPr>
            <a:cxnSpLocks/>
          </p:cNvCxnSpPr>
          <p:nvPr/>
        </p:nvCxnSpPr>
        <p:spPr>
          <a:xfrm flipV="1">
            <a:off x="5460541" y="5568092"/>
            <a:ext cx="858268" cy="179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3581A46-EAE5-46AD-8FDE-B48493D707AE}"/>
              </a:ext>
            </a:extLst>
          </p:cNvPr>
          <p:cNvCxnSpPr>
            <a:cxnSpLocks/>
          </p:cNvCxnSpPr>
          <p:nvPr/>
        </p:nvCxnSpPr>
        <p:spPr>
          <a:xfrm flipH="1">
            <a:off x="8134350" y="4009708"/>
            <a:ext cx="779289" cy="4146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래픽 48" descr="연결 끊김">
            <a:extLst>
              <a:ext uri="{FF2B5EF4-FFF2-40B4-BE49-F238E27FC236}">
                <a16:creationId xmlns:a16="http://schemas.microsoft.com/office/drawing/2014/main" id="{73AA1B75-4DB7-4842-BE54-13566B7A5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271" y="2640600"/>
            <a:ext cx="1576800" cy="15768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9EA0E32-C975-455F-A190-1EEFC38AB262}"/>
              </a:ext>
            </a:extLst>
          </p:cNvPr>
          <p:cNvSpPr txBox="1"/>
          <p:nvPr/>
        </p:nvSpPr>
        <p:spPr>
          <a:xfrm>
            <a:off x="77182" y="5072785"/>
            <a:ext cx="2876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지문인식기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D9B33-EF8C-4A3B-91D6-2907330E182F}"/>
              </a:ext>
            </a:extLst>
          </p:cNvPr>
          <p:cNvSpPr txBox="1"/>
          <p:nvPr/>
        </p:nvSpPr>
        <p:spPr>
          <a:xfrm flipH="1" flipV="1">
            <a:off x="11391781" y="295981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C4FEF-A81F-47A8-86F7-F117475574C1}"/>
              </a:ext>
            </a:extLst>
          </p:cNvPr>
          <p:cNvSpPr txBox="1"/>
          <p:nvPr/>
        </p:nvSpPr>
        <p:spPr>
          <a:xfrm flipH="1" flipV="1">
            <a:off x="11414323" y="5376438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7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89737" y="0"/>
            <a:ext cx="9202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989737" y="-105969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226760" y="2708622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525" y="2861723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67985" y="692592"/>
            <a:ext cx="287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 관리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래픽 20" descr="연결 끊김">
            <a:extLst>
              <a:ext uri="{FF2B5EF4-FFF2-40B4-BE49-F238E27FC236}">
                <a16:creationId xmlns:a16="http://schemas.microsoft.com/office/drawing/2014/main" id="{175CA198-F8E7-443F-8AA5-AB54CE26A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71" y="2640600"/>
            <a:ext cx="1576800" cy="1576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7BD2AD-8C20-48FC-897A-CB35A587C6B3}"/>
              </a:ext>
            </a:extLst>
          </p:cNvPr>
          <p:cNvSpPr txBox="1"/>
          <p:nvPr/>
        </p:nvSpPr>
        <p:spPr>
          <a:xfrm>
            <a:off x="77182" y="5072785"/>
            <a:ext cx="2876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지문인식기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C2BD9-EC0C-4A80-90C2-248CF09A7D7A}"/>
              </a:ext>
            </a:extLst>
          </p:cNvPr>
          <p:cNvSpPr txBox="1"/>
          <p:nvPr/>
        </p:nvSpPr>
        <p:spPr>
          <a:xfrm flipH="1" flipV="1">
            <a:off x="11391781" y="295981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CA5DDBA-F18D-4088-8882-379CA5AAC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39" y="811759"/>
            <a:ext cx="7034649" cy="4722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FCD421-C145-4ADB-9B6E-1D8AAC753F7D}"/>
              </a:ext>
            </a:extLst>
          </p:cNvPr>
          <p:cNvSpPr txBox="1"/>
          <p:nvPr/>
        </p:nvSpPr>
        <p:spPr>
          <a:xfrm>
            <a:off x="4967130" y="5853875"/>
            <a:ext cx="4666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Band </a:t>
            </a:r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통한 출결 관리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CA8124-221F-4B5F-9AA2-833ECB72A1A9}"/>
              </a:ext>
            </a:extLst>
          </p:cNvPr>
          <p:cNvSpPr/>
          <p:nvPr/>
        </p:nvSpPr>
        <p:spPr>
          <a:xfrm>
            <a:off x="6158242" y="2990088"/>
            <a:ext cx="4913934" cy="2544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5B2D87-EC63-47F4-8347-84AAB2263424}"/>
              </a:ext>
            </a:extLst>
          </p:cNvPr>
          <p:cNvSpPr txBox="1"/>
          <p:nvPr/>
        </p:nvSpPr>
        <p:spPr>
          <a:xfrm flipH="1" flipV="1">
            <a:off x="11414323" y="5376438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08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89737" y="0"/>
            <a:ext cx="9202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989737" y="-105969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2226760" y="2708622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525" y="2861723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67985" y="692592"/>
            <a:ext cx="287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출결 관리 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래픽 12" descr="클라우드 동기화 중">
            <a:extLst>
              <a:ext uri="{FF2B5EF4-FFF2-40B4-BE49-F238E27FC236}">
                <a16:creationId xmlns:a16="http://schemas.microsoft.com/office/drawing/2014/main" id="{9A8DE242-D155-4B9C-8F1A-90934054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007" y="437723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02F84D-7A78-4DC3-A6CA-B5DC7C75ACA5}"/>
              </a:ext>
            </a:extLst>
          </p:cNvPr>
          <p:cNvSpPr txBox="1"/>
          <p:nvPr/>
        </p:nvSpPr>
        <p:spPr>
          <a:xfrm>
            <a:off x="4057363" y="5346162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비동기화</a:t>
            </a:r>
          </a:p>
        </p:txBody>
      </p:sp>
      <p:pic>
        <p:nvPicPr>
          <p:cNvPr id="31" name="그래픽 30" descr="지우개">
            <a:extLst>
              <a:ext uri="{FF2B5EF4-FFF2-40B4-BE49-F238E27FC236}">
                <a16:creationId xmlns:a16="http://schemas.microsoft.com/office/drawing/2014/main" id="{0736F5B0-4E7E-4C71-8588-D2B022417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6389" y="4377234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3A892F-A87E-4C0E-AD2B-70B84A9BBCAD}"/>
              </a:ext>
            </a:extLst>
          </p:cNvPr>
          <p:cNvSpPr txBox="1"/>
          <p:nvPr/>
        </p:nvSpPr>
        <p:spPr>
          <a:xfrm>
            <a:off x="9100166" y="5374142"/>
            <a:ext cx="19428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7C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Feedback</a:t>
            </a:r>
            <a:endParaRPr lang="ko-KR" altLang="en-US" sz="3000" dirty="0">
              <a:solidFill>
                <a:srgbClr val="FF7C8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569CDD2-2426-4AE4-AE13-6903C7DCD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80" y="934053"/>
            <a:ext cx="6468378" cy="2791215"/>
          </a:xfrm>
          <a:prstGeom prst="rect">
            <a:avLst/>
          </a:prstGeom>
        </p:spPr>
      </p:pic>
      <p:pic>
        <p:nvPicPr>
          <p:cNvPr id="21" name="그래픽 20" descr="연결 끊김">
            <a:extLst>
              <a:ext uri="{FF2B5EF4-FFF2-40B4-BE49-F238E27FC236}">
                <a16:creationId xmlns:a16="http://schemas.microsoft.com/office/drawing/2014/main" id="{175CA198-F8E7-443F-8AA5-AB54CE26A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271" y="2640600"/>
            <a:ext cx="1576800" cy="15768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EDFF9A-1820-417F-B943-F6E9DE31B751}"/>
              </a:ext>
            </a:extLst>
          </p:cNvPr>
          <p:cNvCxnSpPr>
            <a:cxnSpLocks/>
          </p:cNvCxnSpPr>
          <p:nvPr/>
        </p:nvCxnSpPr>
        <p:spPr>
          <a:xfrm>
            <a:off x="11099804" y="5462269"/>
            <a:ext cx="0" cy="364230"/>
          </a:xfrm>
          <a:prstGeom prst="straightConnector1">
            <a:avLst/>
          </a:prstGeom>
          <a:ln w="50800">
            <a:solidFill>
              <a:srgbClr val="FF66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7BD2AD-8C20-48FC-897A-CB35A587C6B3}"/>
              </a:ext>
            </a:extLst>
          </p:cNvPr>
          <p:cNvSpPr txBox="1"/>
          <p:nvPr/>
        </p:nvSpPr>
        <p:spPr>
          <a:xfrm>
            <a:off x="77182" y="5072785"/>
            <a:ext cx="2876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지문인식기</a:t>
            </a:r>
            <a:endParaRPr lang="ko-KR" altLang="en-US" sz="3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C2BD9-EC0C-4A80-90C2-248CF09A7D7A}"/>
              </a:ext>
            </a:extLst>
          </p:cNvPr>
          <p:cNvSpPr txBox="1"/>
          <p:nvPr/>
        </p:nvSpPr>
        <p:spPr>
          <a:xfrm flipH="1" flipV="1">
            <a:off x="11391781" y="295981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D79CB40D-A5BC-40DF-ABD7-B643189709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7"/>
          <a:stretch/>
        </p:blipFill>
        <p:spPr>
          <a:xfrm>
            <a:off x="5879674" y="193107"/>
            <a:ext cx="2841179" cy="573084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7237D5-F5E6-4F5C-BEB6-D1DD80F82AD4}"/>
              </a:ext>
            </a:extLst>
          </p:cNvPr>
          <p:cNvCxnSpPr>
            <a:cxnSpLocks/>
          </p:cNvCxnSpPr>
          <p:nvPr/>
        </p:nvCxnSpPr>
        <p:spPr>
          <a:xfrm>
            <a:off x="8720853" y="934053"/>
            <a:ext cx="628887" cy="36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511F6CF-E297-4776-92CD-6204B7CF9D75}"/>
              </a:ext>
            </a:extLst>
          </p:cNvPr>
          <p:cNvCxnSpPr>
            <a:cxnSpLocks/>
          </p:cNvCxnSpPr>
          <p:nvPr/>
        </p:nvCxnSpPr>
        <p:spPr>
          <a:xfrm flipV="1">
            <a:off x="8689771" y="3657600"/>
            <a:ext cx="652349" cy="2164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39FB9E-C172-474E-9589-7B9996162BA6}"/>
              </a:ext>
            </a:extLst>
          </p:cNvPr>
          <p:cNvSpPr txBox="1"/>
          <p:nvPr/>
        </p:nvSpPr>
        <p:spPr>
          <a:xfrm flipH="1" flipV="1">
            <a:off x="11414323" y="5376438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24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CE2E36-EC42-4B41-80C0-80BB92E7FC2E}"/>
              </a:ext>
            </a:extLst>
          </p:cNvPr>
          <p:cNvSpPr txBox="1"/>
          <p:nvPr/>
        </p:nvSpPr>
        <p:spPr>
          <a:xfrm>
            <a:off x="9485054" y="796563"/>
            <a:ext cx="2178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048B825-A414-47E1-8CC6-4C90CE759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45" y="2379051"/>
            <a:ext cx="5789157" cy="3771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50854-0B5F-4E8B-9830-10A9FF72AA53}"/>
              </a:ext>
            </a:extLst>
          </p:cNvPr>
          <p:cNvSpPr/>
          <p:nvPr/>
        </p:nvSpPr>
        <p:spPr>
          <a:xfrm>
            <a:off x="1905403" y="2739092"/>
            <a:ext cx="1853797" cy="354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561CAB-1F33-42EA-A1F0-F2A7C91074CB}"/>
              </a:ext>
            </a:extLst>
          </p:cNvPr>
          <p:cNvCxnSpPr>
            <a:cxnSpLocks/>
          </p:cNvCxnSpPr>
          <p:nvPr/>
        </p:nvCxnSpPr>
        <p:spPr>
          <a:xfrm flipH="1" flipV="1">
            <a:off x="1905403" y="3083968"/>
            <a:ext cx="926898" cy="11809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5A267F-643F-4224-99E9-FB0E2D5BCB4F}"/>
              </a:ext>
            </a:extLst>
          </p:cNvPr>
          <p:cNvCxnSpPr>
            <a:cxnSpLocks/>
          </p:cNvCxnSpPr>
          <p:nvPr/>
        </p:nvCxnSpPr>
        <p:spPr>
          <a:xfrm>
            <a:off x="5977164" y="3429000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D751D9-393F-458C-ADEB-62603F3A8899}"/>
              </a:ext>
            </a:extLst>
          </p:cNvPr>
          <p:cNvCxnSpPr>
            <a:cxnSpLocks/>
          </p:cNvCxnSpPr>
          <p:nvPr/>
        </p:nvCxnSpPr>
        <p:spPr>
          <a:xfrm>
            <a:off x="5957205" y="4539342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0BA7A2A-B20D-414A-94D0-20C61DAD94C5}"/>
              </a:ext>
            </a:extLst>
          </p:cNvPr>
          <p:cNvCxnSpPr>
            <a:cxnSpLocks/>
          </p:cNvCxnSpPr>
          <p:nvPr/>
        </p:nvCxnSpPr>
        <p:spPr>
          <a:xfrm>
            <a:off x="5989860" y="5519056"/>
            <a:ext cx="61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 descr="스크린샷이(가) 표시된 사진&#10;&#10;자동 생성된 설명">
            <a:extLst>
              <a:ext uri="{FF2B5EF4-FFF2-40B4-BE49-F238E27FC236}">
                <a16:creationId xmlns:a16="http://schemas.microsoft.com/office/drawing/2014/main" id="{25DC811F-E765-4495-B00D-E044F5E8FB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7068" r="63022" b="80114"/>
          <a:stretch/>
        </p:blipFill>
        <p:spPr>
          <a:xfrm>
            <a:off x="2483031" y="4264913"/>
            <a:ext cx="5260675" cy="13906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BAE1B12-E4A8-4633-9B76-9EFD93A364A4}"/>
              </a:ext>
            </a:extLst>
          </p:cNvPr>
          <p:cNvSpPr txBox="1"/>
          <p:nvPr/>
        </p:nvSpPr>
        <p:spPr>
          <a:xfrm>
            <a:off x="9172029" y="5147731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Multicampus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Learning Cloud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래픽 41" descr="서적">
            <a:extLst>
              <a:ext uri="{FF2B5EF4-FFF2-40B4-BE49-F238E27FC236}">
                <a16:creationId xmlns:a16="http://schemas.microsoft.com/office/drawing/2014/main" id="{9A505719-C3FE-41AB-85AD-75D230A29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CB2FBD-E26D-41A2-994F-75712C50E213}"/>
              </a:ext>
            </a:extLst>
          </p:cNvPr>
          <p:cNvSpPr txBox="1"/>
          <p:nvPr/>
        </p:nvSpPr>
        <p:spPr>
          <a:xfrm flipH="1">
            <a:off x="97455" y="5519056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18790-C680-4960-A243-F4D1CAA1F447}"/>
              </a:ext>
            </a:extLst>
          </p:cNvPr>
          <p:cNvSpPr txBox="1"/>
          <p:nvPr/>
        </p:nvSpPr>
        <p:spPr>
          <a:xfrm flipH="1">
            <a:off x="57264" y="106230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747898" y="0"/>
            <a:ext cx="34441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8747899" y="0"/>
            <a:ext cx="0" cy="7138219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984922" y="2814591"/>
            <a:ext cx="1576753" cy="1576753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 descr="도움말">
            <a:extLst>
              <a:ext uri="{FF2B5EF4-FFF2-40B4-BE49-F238E27FC236}">
                <a16:creationId xmlns:a16="http://schemas.microsoft.com/office/drawing/2014/main" id="{679E7DA0-7A9D-424C-854A-EA2B84A5E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687" y="2967692"/>
            <a:ext cx="1297221" cy="129722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61079D-9527-4DFA-9B48-5F3938242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9"/>
          <a:stretch/>
        </p:blipFill>
        <p:spPr>
          <a:xfrm>
            <a:off x="1617545" y="978652"/>
            <a:ext cx="5789157" cy="113589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E7C173-9BFB-40C3-9E59-E27598F49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77" y="2675030"/>
            <a:ext cx="5789158" cy="324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09C46-8073-4BB5-96D8-017FD59C0DE0}"/>
              </a:ext>
            </a:extLst>
          </p:cNvPr>
          <p:cNvSpPr/>
          <p:nvPr/>
        </p:nvSpPr>
        <p:spPr>
          <a:xfrm>
            <a:off x="3867150" y="4093029"/>
            <a:ext cx="1295400" cy="1355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DFBD51B-958E-4312-A645-5CF942B1E387}"/>
              </a:ext>
            </a:extLst>
          </p:cNvPr>
          <p:cNvCxnSpPr>
            <a:cxnSpLocks/>
          </p:cNvCxnSpPr>
          <p:nvPr/>
        </p:nvCxnSpPr>
        <p:spPr>
          <a:xfrm flipH="1" flipV="1">
            <a:off x="3272130" y="3663085"/>
            <a:ext cx="595019" cy="42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7EE31F8E-7C9A-4FE5-B1E3-E52E9E9DC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9" t="39807" r="40508" b="15848"/>
          <a:stretch/>
        </p:blipFill>
        <p:spPr>
          <a:xfrm>
            <a:off x="928168" y="3663085"/>
            <a:ext cx="2343962" cy="281940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76E22EC-86F9-4273-B96E-8DFC1120CB2F}"/>
              </a:ext>
            </a:extLst>
          </p:cNvPr>
          <p:cNvCxnSpPr>
            <a:cxnSpLocks/>
          </p:cNvCxnSpPr>
          <p:nvPr/>
        </p:nvCxnSpPr>
        <p:spPr>
          <a:xfrm flipV="1">
            <a:off x="3293694" y="5441198"/>
            <a:ext cx="573455" cy="1034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래픽 41" descr="서적">
            <a:extLst>
              <a:ext uri="{FF2B5EF4-FFF2-40B4-BE49-F238E27FC236}">
                <a16:creationId xmlns:a16="http://schemas.microsoft.com/office/drawing/2014/main" id="{F68724E1-D1C4-4C23-A9B0-9D86E523A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71" y="2748226"/>
            <a:ext cx="1576748" cy="15767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61A787-5F4F-4278-951D-85C45B1606D3}"/>
              </a:ext>
            </a:extLst>
          </p:cNvPr>
          <p:cNvSpPr txBox="1"/>
          <p:nvPr/>
        </p:nvSpPr>
        <p:spPr>
          <a:xfrm>
            <a:off x="9485054" y="796563"/>
            <a:ext cx="2178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관리</a:t>
            </a:r>
            <a:b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A3112-9059-4691-9329-CFECCE65CEF0}"/>
              </a:ext>
            </a:extLst>
          </p:cNvPr>
          <p:cNvSpPr txBox="1"/>
          <p:nvPr/>
        </p:nvSpPr>
        <p:spPr>
          <a:xfrm>
            <a:off x="9172029" y="5147731"/>
            <a:ext cx="2941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Multicampus</a:t>
            </a:r>
            <a:endParaRPr lang="en-US" altLang="ko-KR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Learning Cloud</a:t>
            </a:r>
            <a:endParaRPr lang="ko-KR" altLang="en-US" sz="3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9880B-92E6-4F69-B922-D7E605B34D37}"/>
              </a:ext>
            </a:extLst>
          </p:cNvPr>
          <p:cNvSpPr txBox="1"/>
          <p:nvPr/>
        </p:nvSpPr>
        <p:spPr>
          <a:xfrm flipH="1">
            <a:off x="57264" y="106230"/>
            <a:ext cx="800219" cy="2977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 </a:t>
            </a:r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est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29779-52BF-4BEC-8464-4C90D8B0EAB7}"/>
              </a:ext>
            </a:extLst>
          </p:cNvPr>
          <p:cNvSpPr txBox="1"/>
          <p:nvPr/>
        </p:nvSpPr>
        <p:spPr>
          <a:xfrm flipH="1">
            <a:off x="97455" y="5519056"/>
            <a:ext cx="800219" cy="11855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20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259</Words>
  <Application>Microsoft Office PowerPoint</Application>
  <PresentationFormat>와이드스크린</PresentationFormat>
  <Paragraphs>109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박예찬</dc:creator>
  <cp:lastModifiedBy>박예찬</cp:lastModifiedBy>
  <cp:revision>23</cp:revision>
  <dcterms:created xsi:type="dcterms:W3CDTF">2020-01-30T04:15:18Z</dcterms:created>
  <dcterms:modified xsi:type="dcterms:W3CDTF">2020-01-30T14:38:49Z</dcterms:modified>
</cp:coreProperties>
</file>